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3B29D-2213-4162-AA0C-81141A4EB4D4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321D-0CE6-4B2D-A956-D418F198D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722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3B29D-2213-4162-AA0C-81141A4EB4D4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321D-0CE6-4B2D-A956-D418F198D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10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3B29D-2213-4162-AA0C-81141A4EB4D4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321D-0CE6-4B2D-A956-D418F198D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294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3B29D-2213-4162-AA0C-81141A4EB4D4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321D-0CE6-4B2D-A956-D418F198D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609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3B29D-2213-4162-AA0C-81141A4EB4D4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321D-0CE6-4B2D-A956-D418F198D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16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3B29D-2213-4162-AA0C-81141A4EB4D4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321D-0CE6-4B2D-A956-D418F198D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792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3B29D-2213-4162-AA0C-81141A4EB4D4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321D-0CE6-4B2D-A956-D418F198D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74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3B29D-2213-4162-AA0C-81141A4EB4D4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321D-0CE6-4B2D-A956-D418F198D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243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3B29D-2213-4162-AA0C-81141A4EB4D4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321D-0CE6-4B2D-A956-D418F198D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56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3B29D-2213-4162-AA0C-81141A4EB4D4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321D-0CE6-4B2D-A956-D418F198D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779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3B29D-2213-4162-AA0C-81141A4EB4D4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321D-0CE6-4B2D-A956-D418F198D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54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3B29D-2213-4162-AA0C-81141A4EB4D4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0321D-0CE6-4B2D-A956-D418F198D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58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" y="18759"/>
            <a:ext cx="9029422" cy="683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038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97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60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" y="-99392"/>
            <a:ext cx="9143645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825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0" y="0"/>
            <a:ext cx="925252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50" y="116632"/>
            <a:ext cx="9252520" cy="57606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«ПРАВОЕ ДЕЛО»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9213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6" y="205437"/>
            <a:ext cx="9129879" cy="6535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6" y="3797460"/>
            <a:ext cx="2630706" cy="308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754" y="94148"/>
            <a:ext cx="2930246" cy="37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226706">
            <a:off x="-67221" y="2977484"/>
            <a:ext cx="8852791" cy="24445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0000" b="1" dirty="0" smtClean="0">
                <a:ln/>
                <a:solidFill>
                  <a:schemeClr val="accent3"/>
                </a:solidFill>
              </a:rPr>
              <a:t>«Лесу –ДА</a:t>
            </a:r>
            <a:r>
              <a:rPr lang="ru-RU" sz="9600" b="1" dirty="0">
                <a:ln/>
                <a:solidFill>
                  <a:schemeClr val="accent3"/>
                </a:solidFill>
              </a:rPr>
              <a:t>!</a:t>
            </a:r>
            <a:r>
              <a:rPr lang="ru-RU" sz="9600" b="1" dirty="0" smtClean="0">
                <a:ln/>
                <a:solidFill>
                  <a:schemeClr val="accent3"/>
                </a:solidFill>
              </a:rPr>
              <a:t>»</a:t>
            </a:r>
            <a:endParaRPr lang="ru-RU" sz="9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2370" y="-171400"/>
            <a:ext cx="6064831" cy="1944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9600" b="1" dirty="0" smtClean="0">
                <a:ln/>
                <a:solidFill>
                  <a:schemeClr val="accent3"/>
                </a:solidFill>
              </a:rPr>
              <a:t>АКЦИЯ</a:t>
            </a:r>
            <a:endParaRPr lang="ru-RU" sz="96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2568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1234</dc:creator>
  <cp:lastModifiedBy>1234</cp:lastModifiedBy>
  <cp:revision>2</cp:revision>
  <dcterms:created xsi:type="dcterms:W3CDTF">2023-11-13T10:39:04Z</dcterms:created>
  <dcterms:modified xsi:type="dcterms:W3CDTF">2023-11-13T10:53:12Z</dcterms:modified>
</cp:coreProperties>
</file>